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257" r:id="rId3"/>
    <p:sldId id="259" r:id="rId4"/>
    <p:sldId id="260" r:id="rId5"/>
    <p:sldId id="261" r:id="rId6"/>
    <p:sldId id="262" r:id="rId7"/>
    <p:sldId id="263" r:id="rId8"/>
    <p:sldId id="264" r:id="rId9"/>
    <p:sldId id="265" r:id="rId10"/>
    <p:sldId id="267"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128" y="-5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DB7034B6-300A-4722-B39C-B976EF4327DD}" type="datetimeFigureOut">
              <a:rPr lang="en-CA" smtClean="0"/>
              <a:t>19-07-18</a:t>
            </a:fld>
            <a:endParaRPr lang="en-CA"/>
          </a:p>
        </p:txBody>
      </p:sp>
      <p:sp>
        <p:nvSpPr>
          <p:cNvPr id="5" name="Footer Placeholder 4"/>
          <p:cNvSpPr>
            <a:spLocks noGrp="1"/>
          </p:cNvSpPr>
          <p:nvPr>
            <p:ph type="ftr" sz="quarter" idx="11"/>
          </p:nvPr>
        </p:nvSpPr>
        <p:spPr>
          <a:xfrm>
            <a:off x="1371600" y="4323845"/>
            <a:ext cx="6400800" cy="365125"/>
          </a:xfrm>
        </p:spPr>
        <p:txBody>
          <a:bodyPr/>
          <a:lstStyle/>
          <a:p>
            <a:endParaRPr lang="en-CA"/>
          </a:p>
        </p:txBody>
      </p:sp>
      <p:sp>
        <p:nvSpPr>
          <p:cNvPr id="6" name="Slide Number Placeholder 5"/>
          <p:cNvSpPr>
            <a:spLocks noGrp="1"/>
          </p:cNvSpPr>
          <p:nvPr>
            <p:ph type="sldNum" sz="quarter" idx="12"/>
          </p:nvPr>
        </p:nvSpPr>
        <p:spPr>
          <a:xfrm>
            <a:off x="8077200" y="1430866"/>
            <a:ext cx="2743200" cy="365125"/>
          </a:xfrm>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2222268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2027873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1386442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a:xfrm>
            <a:off x="685800" y="379941"/>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7D165909-A37F-4F5A-BE66-02348B67C0C3}" type="slidenum">
              <a:rPr lang="en-CA" smtClean="0"/>
              <a:t>‹#›</a:t>
            </a:fld>
            <a:endParaRPr lang="en-CA"/>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3786602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a:xfrm>
            <a:off x="685800" y="378883"/>
            <a:ext cx="6991492" cy="365125"/>
          </a:xfrm>
        </p:spPr>
        <p:txBody>
          <a:bodyPr/>
          <a:lstStyle/>
          <a:p>
            <a:endParaRPr lang="en-CA"/>
          </a:p>
        </p:txBody>
      </p:sp>
      <p:sp>
        <p:nvSpPr>
          <p:cNvPr id="7" name="Slide Number Placeholder 6"/>
          <p:cNvSpPr>
            <a:spLocks noGrp="1"/>
          </p:cNvSpPr>
          <p:nvPr>
            <p:ph type="sldNum" sz="quarter" idx="12"/>
          </p:nvPr>
        </p:nvSpPr>
        <p:spPr>
          <a:xfrm>
            <a:off x="10862452" y="381000"/>
            <a:ext cx="643748" cy="365125"/>
          </a:xfrm>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23570755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7034B6-300A-4722-B39C-B976EF4327DD}" type="datetimeFigureOut">
              <a:rPr lang="en-CA" smtClean="0"/>
              <a:t>19-07-18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11027991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DB7034B6-300A-4722-B39C-B976EF4327DD}" type="datetimeFigureOut">
              <a:rPr lang="en-CA" smtClean="0"/>
              <a:t>19-07-18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555011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034B6-300A-4722-B39C-B976EF4327DD}"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41806777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DB7034B6-300A-4722-B39C-B976EF4327DD}" type="datetimeFigureOut">
              <a:rPr lang="en-CA" smtClean="0"/>
              <a:t>19-07-18</a:t>
            </a:fld>
            <a:endParaRPr lang="en-CA"/>
          </a:p>
        </p:txBody>
      </p:sp>
      <p:sp>
        <p:nvSpPr>
          <p:cNvPr id="5" name="Footer Placeholder 4"/>
          <p:cNvSpPr>
            <a:spLocks noGrp="1"/>
          </p:cNvSpPr>
          <p:nvPr>
            <p:ph type="ftr" sz="quarter" idx="11"/>
          </p:nvPr>
        </p:nvSpPr>
        <p:spPr>
          <a:xfrm>
            <a:off x="685800" y="381000"/>
            <a:ext cx="6991492" cy="36512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800467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B7034B6-300A-4722-B39C-B976EF4327DD}" type="datetimeFigureOut">
              <a:rPr lang="en-CA" smtClean="0"/>
              <a:t>19-07-18</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6798214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DB7034B6-300A-4722-B39C-B976EF4327DD}" type="datetimeFigureOut">
              <a:rPr lang="en-CA" smtClean="0"/>
              <a:t>19-07-18</a:t>
            </a:fld>
            <a:endParaRPr lang="en-CA"/>
          </a:p>
        </p:txBody>
      </p:sp>
      <p:sp>
        <p:nvSpPr>
          <p:cNvPr id="5" name="Footer Placeholder 4"/>
          <p:cNvSpPr>
            <a:spLocks noGrp="1"/>
          </p:cNvSpPr>
          <p:nvPr>
            <p:ph type="ftr" sz="quarter" idx="11"/>
          </p:nvPr>
        </p:nvSpPr>
        <p:spPr>
          <a:xfrm>
            <a:off x="685800" y="381001"/>
            <a:ext cx="6991492" cy="364065"/>
          </a:xfrm>
        </p:spPr>
        <p:txBody>
          <a:bodyPr/>
          <a:lstStyle/>
          <a:p>
            <a:endParaRPr lang="en-CA"/>
          </a:p>
        </p:txBody>
      </p:sp>
      <p:sp>
        <p:nvSpPr>
          <p:cNvPr id="6" name="Slide Number Placeholder 5"/>
          <p:cNvSpPr>
            <a:spLocks noGrp="1"/>
          </p:cNvSpPr>
          <p:nvPr>
            <p:ph type="sldNum" sz="quarter" idx="12"/>
          </p:nvPr>
        </p:nvSpPr>
        <p:spPr>
          <a:xfrm>
            <a:off x="10862452" y="381000"/>
            <a:ext cx="643748" cy="365125"/>
          </a:xfrm>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85236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2055438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B7034B6-300A-4722-B39C-B976EF4327DD}" type="datetimeFigureOut">
              <a:rPr lang="en-CA" smtClean="0"/>
              <a:t>19-07-18</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4101132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B7034B6-300A-4722-B39C-B976EF4327DD}" type="datetimeFigureOut">
              <a:rPr lang="en-CA" smtClean="0"/>
              <a:t>19-07-18</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1815580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034B6-300A-4722-B39C-B976EF4327DD}" type="datetimeFigureOut">
              <a:rPr lang="en-CA" smtClean="0"/>
              <a:t>19-07-18</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19192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3987211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7034B6-300A-4722-B39C-B976EF4327DD}" type="datetimeFigureOut">
              <a:rPr lang="en-CA" smtClean="0"/>
              <a:t>19-07-18</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7D165909-A37F-4F5A-BE66-02348B67C0C3}" type="slidenum">
              <a:rPr lang="en-CA" smtClean="0"/>
              <a:t>‹#›</a:t>
            </a:fld>
            <a:endParaRPr lang="en-CA"/>
          </a:p>
        </p:txBody>
      </p:sp>
    </p:spTree>
    <p:extLst>
      <p:ext uri="{BB962C8B-B14F-4D97-AF65-F5344CB8AC3E}">
        <p14:creationId xmlns:p14="http://schemas.microsoft.com/office/powerpoint/2010/main" val="21663123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DB7034B6-300A-4722-B39C-B976EF4327DD}" type="datetimeFigureOut">
              <a:rPr lang="en-CA" smtClean="0"/>
              <a:t>19-07-18</a:t>
            </a:fld>
            <a:endParaRPr lang="en-CA"/>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D165909-A37F-4F5A-BE66-02348B67C0C3}" type="slidenum">
              <a:rPr lang="en-CA" smtClean="0"/>
              <a:t>‹#›</a:t>
            </a:fld>
            <a:endParaRPr lang="en-CA"/>
          </a:p>
        </p:txBody>
      </p:sp>
    </p:spTree>
    <p:extLst>
      <p:ext uri="{BB962C8B-B14F-4D97-AF65-F5344CB8AC3E}">
        <p14:creationId xmlns:p14="http://schemas.microsoft.com/office/powerpoint/2010/main" val="1945690087"/>
      </p:ext>
    </p:extLst>
  </p:cSld>
  <p:clrMap bg1="dk1" tx1="lt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K3HglDDwfow" TargetMode="Externa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bwDYCAOXcQQ" TargetMode="Externa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jPz0dt4xkFs" TargetMode="Externa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MEnYkp0bCIg" TargetMode="Externa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gi71kz-3I9o" TargetMode="Externa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Y8eHtV7_COo" TargetMode="Externa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iArcG-S3_QM" TargetMode="Externa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lRiKl3__-98" TargetMode="Externa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youtube.com/watch?v=5StSRU9Oc2w" TargetMode="Externa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19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8101" y="2660073"/>
            <a:ext cx="9448800" cy="1151308"/>
          </a:xfrm>
        </p:spPr>
        <p:txBody>
          <a:bodyPr/>
          <a:lstStyle/>
          <a:p>
            <a:r>
              <a:rPr lang="en-CA" dirty="0" smtClean="0"/>
              <a:t>	Powwow dances</a:t>
            </a:r>
            <a:endParaRPr lang="en-CA" dirty="0"/>
          </a:p>
        </p:txBody>
      </p:sp>
    </p:spTree>
    <p:extLst>
      <p:ext uri="{BB962C8B-B14F-4D97-AF65-F5344CB8AC3E}">
        <p14:creationId xmlns:p14="http://schemas.microsoft.com/office/powerpoint/2010/main" val="512452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8564" y="1038694"/>
            <a:ext cx="3692236" cy="1293028"/>
          </a:xfrm>
        </p:spPr>
        <p:txBody>
          <a:bodyPr/>
          <a:lstStyle/>
          <a:p>
            <a:r>
              <a:rPr lang="en-CA" dirty="0" smtClean="0"/>
              <a:t>Hoop Dance</a:t>
            </a:r>
            <a:endParaRPr lang="en-CA" dirty="0"/>
          </a:p>
        </p:txBody>
      </p:sp>
      <p:sp>
        <p:nvSpPr>
          <p:cNvPr id="3" name="Content Placeholder 2"/>
          <p:cNvSpPr>
            <a:spLocks noGrp="1"/>
          </p:cNvSpPr>
          <p:nvPr>
            <p:ph sz="half" idx="1"/>
          </p:nvPr>
        </p:nvSpPr>
        <p:spPr>
          <a:xfrm>
            <a:off x="685800" y="2194559"/>
            <a:ext cx="5715000" cy="4024125"/>
          </a:xfrm>
        </p:spPr>
        <p:txBody>
          <a:bodyPr>
            <a:normAutofit/>
          </a:bodyPr>
          <a:lstStyle/>
          <a:p>
            <a:r>
              <a:rPr lang="en-CA" dirty="0"/>
              <a:t>it is a storytelling dance. </a:t>
            </a:r>
            <a:endParaRPr lang="en-CA" dirty="0" smtClean="0"/>
          </a:p>
          <a:p>
            <a:r>
              <a:rPr lang="en-CA" dirty="0" smtClean="0"/>
              <a:t>The </a:t>
            </a:r>
            <a:r>
              <a:rPr lang="en-CA" dirty="0"/>
              <a:t>dancer uses </a:t>
            </a:r>
            <a:r>
              <a:rPr lang="en-CA" dirty="0" smtClean="0"/>
              <a:t>many colorful </a:t>
            </a:r>
            <a:r>
              <a:rPr lang="en-CA" dirty="0"/>
              <a:t>hoops and his or her own body to create intricate shapes, often telling the story of </a:t>
            </a:r>
            <a:r>
              <a:rPr lang="en-CA" dirty="0" smtClean="0"/>
              <a:t>life</a:t>
            </a:r>
          </a:p>
          <a:p>
            <a:r>
              <a:rPr lang="en-US" dirty="0" smtClean="0"/>
              <a:t>Some of the shapes you may notice in the hoop dance are what looks like an eagle, a butterfly, the world…          keep an eye out for what you can see! </a:t>
            </a:r>
            <a:endParaRPr lang="en-CA" dirty="0"/>
          </a:p>
          <a:p>
            <a:r>
              <a:rPr lang="en-CA" dirty="0">
                <a:hlinkClick r:id="rId2"/>
              </a:rPr>
              <a:t>https://</a:t>
            </a:r>
            <a:r>
              <a:rPr lang="en-CA" dirty="0" smtClean="0">
                <a:hlinkClick r:id="rId2"/>
              </a:rPr>
              <a:t>www.youtube.com/watch?v=K3HglDDwfow</a:t>
            </a:r>
            <a:endParaRPr lang="en-CA" dirty="0" smtClean="0"/>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895465" y="1803862"/>
            <a:ext cx="4792173" cy="4206239"/>
          </a:xfrm>
        </p:spPr>
      </p:pic>
    </p:spTree>
    <p:extLst>
      <p:ext uri="{BB962C8B-B14F-4D97-AF65-F5344CB8AC3E}">
        <p14:creationId xmlns:p14="http://schemas.microsoft.com/office/powerpoint/2010/main" val="247637370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3367" y="1038693"/>
            <a:ext cx="4016433" cy="1293028"/>
          </a:xfrm>
        </p:spPr>
        <p:txBody>
          <a:bodyPr/>
          <a:lstStyle/>
          <a:p>
            <a:r>
              <a:rPr lang="en-CA" dirty="0" smtClean="0"/>
              <a:t>Round dance</a:t>
            </a:r>
            <a:endParaRPr lang="en-CA" dirty="0"/>
          </a:p>
        </p:txBody>
      </p:sp>
      <p:sp>
        <p:nvSpPr>
          <p:cNvPr id="3" name="Content Placeholder 2"/>
          <p:cNvSpPr>
            <a:spLocks noGrp="1"/>
          </p:cNvSpPr>
          <p:nvPr>
            <p:ph sz="half" idx="1"/>
          </p:nvPr>
        </p:nvSpPr>
        <p:spPr>
          <a:xfrm>
            <a:off x="685800" y="2194559"/>
            <a:ext cx="5638800" cy="4024125"/>
          </a:xfrm>
        </p:spPr>
        <p:txBody>
          <a:bodyPr>
            <a:normAutofit/>
          </a:bodyPr>
          <a:lstStyle/>
          <a:p>
            <a:r>
              <a:rPr lang="en-CA" dirty="0" smtClean="0"/>
              <a:t>The round dance is a friendship dance.</a:t>
            </a:r>
          </a:p>
          <a:p>
            <a:r>
              <a:rPr lang="en-CA" dirty="0" smtClean="0"/>
              <a:t>It has an infectious upbeat tempo.</a:t>
            </a:r>
          </a:p>
          <a:p>
            <a:r>
              <a:rPr lang="en-CA" dirty="0" smtClean="0"/>
              <a:t>Individuals stand in a circle and take each others hand, then side step clockwise to the beat of the drum.</a:t>
            </a:r>
          </a:p>
          <a:p>
            <a:r>
              <a:rPr lang="en-CA" dirty="0" smtClean="0"/>
              <a:t>A dance in which spectators are invited to participate, along with an intertribal dance. </a:t>
            </a:r>
          </a:p>
          <a:p>
            <a:r>
              <a:rPr lang="en-CA" dirty="0">
                <a:hlinkClick r:id="rId2"/>
              </a:rPr>
              <a:t>https://</a:t>
            </a:r>
            <a:r>
              <a:rPr lang="en-CA" dirty="0" smtClean="0">
                <a:hlinkClick r:id="rId2"/>
              </a:rPr>
              <a:t>www.youtube.com/watch?v=bwDYCAOXcQQ</a:t>
            </a:r>
            <a:endParaRPr lang="en-CA" dirty="0" smtClean="0"/>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24600" y="1853738"/>
            <a:ext cx="5669560" cy="4035093"/>
          </a:xfrm>
        </p:spPr>
      </p:pic>
    </p:spTree>
    <p:extLst>
      <p:ext uri="{BB962C8B-B14F-4D97-AF65-F5344CB8AC3E}">
        <p14:creationId xmlns:p14="http://schemas.microsoft.com/office/powerpoint/2010/main" val="36456835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611" y="1512518"/>
            <a:ext cx="5853545" cy="1293028"/>
          </a:xfrm>
        </p:spPr>
        <p:txBody>
          <a:bodyPr/>
          <a:lstStyle/>
          <a:p>
            <a:r>
              <a:rPr lang="en-CA" dirty="0" smtClean="0"/>
              <a:t>What is a powwow?</a:t>
            </a:r>
            <a:endParaRPr lang="en-CA" dirty="0"/>
          </a:p>
        </p:txBody>
      </p:sp>
      <p:sp>
        <p:nvSpPr>
          <p:cNvPr id="3" name="Content Placeholder 2"/>
          <p:cNvSpPr>
            <a:spLocks noGrp="1"/>
          </p:cNvSpPr>
          <p:nvPr>
            <p:ph idx="1"/>
          </p:nvPr>
        </p:nvSpPr>
        <p:spPr>
          <a:xfrm>
            <a:off x="627611" y="2951018"/>
            <a:ext cx="10820400" cy="2302625"/>
          </a:xfrm>
        </p:spPr>
        <p:txBody>
          <a:bodyPr/>
          <a:lstStyle/>
          <a:p>
            <a:r>
              <a:rPr lang="en-CA" dirty="0" smtClean="0"/>
              <a:t>A powwow is an expression of First Nations identity, it is also a statement of our ability to survive as a people.</a:t>
            </a:r>
          </a:p>
          <a:p>
            <a:r>
              <a:rPr lang="en-CA" dirty="0" smtClean="0"/>
              <a:t>Men, women and children who participate in powwows have regalia according to the category they participate in.</a:t>
            </a:r>
          </a:p>
          <a:p>
            <a:r>
              <a:rPr lang="en-CA" dirty="0" smtClean="0"/>
              <a:t>Anyone can attend a powwow, everyone is welcome!</a:t>
            </a:r>
            <a:endParaRPr lang="en-CA" dirty="0"/>
          </a:p>
        </p:txBody>
      </p:sp>
    </p:spTree>
    <p:extLst>
      <p:ext uri="{BB962C8B-B14F-4D97-AF65-F5344CB8AC3E}">
        <p14:creationId xmlns:p14="http://schemas.microsoft.com/office/powerpoint/2010/main" val="14626587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2670" y="805936"/>
            <a:ext cx="5587538" cy="1293028"/>
          </a:xfrm>
        </p:spPr>
        <p:txBody>
          <a:bodyPr/>
          <a:lstStyle/>
          <a:p>
            <a:r>
              <a:rPr lang="en-CA" dirty="0" err="1" smtClean="0"/>
              <a:t>Mens</a:t>
            </a:r>
            <a:r>
              <a:rPr lang="en-CA" dirty="0" smtClean="0"/>
              <a:t> grass dance</a:t>
            </a:r>
            <a:endParaRPr lang="en-CA" dirty="0"/>
          </a:p>
        </p:txBody>
      </p:sp>
      <p:sp>
        <p:nvSpPr>
          <p:cNvPr id="3" name="Content Placeholder 2"/>
          <p:cNvSpPr>
            <a:spLocks noGrp="1"/>
          </p:cNvSpPr>
          <p:nvPr>
            <p:ph sz="half" idx="1"/>
          </p:nvPr>
        </p:nvSpPr>
        <p:spPr>
          <a:xfrm>
            <a:off x="702426" y="1903614"/>
            <a:ext cx="5334000" cy="4330931"/>
          </a:xfrm>
        </p:spPr>
        <p:txBody>
          <a:bodyPr>
            <a:normAutofit fontScale="70000" lnSpcReduction="20000"/>
          </a:bodyPr>
          <a:lstStyle/>
          <a:p>
            <a:r>
              <a:rPr lang="en-CA" dirty="0"/>
              <a:t>Long ago, the dancers wore outfits that were made solely with the materials that were naturally available such as grass, porcupine quills and </a:t>
            </a:r>
            <a:r>
              <a:rPr lang="en-CA" dirty="0" smtClean="0"/>
              <a:t>hair</a:t>
            </a:r>
          </a:p>
          <a:p>
            <a:r>
              <a:rPr lang="en-CA" dirty="0" smtClean="0"/>
              <a:t>The </a:t>
            </a:r>
            <a:r>
              <a:rPr lang="en-CA" dirty="0"/>
              <a:t>outfits of grass dancers today consist of a belt, cuffs, headband and harness with a porcupine roach which adorns two eagle feathers or a set of plumes</a:t>
            </a:r>
            <a:r>
              <a:rPr lang="en-CA" dirty="0" smtClean="0"/>
              <a:t>.</a:t>
            </a:r>
            <a:endParaRPr lang="en-CA" dirty="0"/>
          </a:p>
          <a:p>
            <a:r>
              <a:rPr lang="en-CA" dirty="0"/>
              <a:t>Each outfit is designed to move with and enhance the motions of the dancer. The dancer moves his hips, arms, head and shoulders in harmony with the movement of his legs and dance steps. Dancers attempt to imitate nature, resembling the gentle swaying of grass on a windy day. Grass dancers must display balance, endurance, coordination and gracefulness. All movements are done both on the left and right sides</a:t>
            </a:r>
            <a:r>
              <a:rPr lang="en-CA" dirty="0" smtClean="0"/>
              <a:t>.</a:t>
            </a:r>
          </a:p>
          <a:p>
            <a:r>
              <a:rPr lang="en-US" dirty="0" smtClean="0"/>
              <a:t>It is said that in the early days of pow wow that the grass dancers role in the pow wow circle was to flatten the long high grass in the dance area before the rest of the dancers participated. </a:t>
            </a:r>
            <a:endParaRPr lang="en-CA" dirty="0" smtClean="0"/>
          </a:p>
          <a:p>
            <a:r>
              <a:rPr lang="en-CA" dirty="0">
                <a:hlinkClick r:id="rId2"/>
              </a:rPr>
              <a:t>https://</a:t>
            </a:r>
            <a:r>
              <a:rPr lang="en-CA" dirty="0" smtClean="0">
                <a:hlinkClick r:id="rId2"/>
              </a:rPr>
              <a:t>www.youtube.com/watch?v=jPz0dt4xkFs</a:t>
            </a:r>
            <a:endParaRPr lang="en-CA" dirty="0"/>
          </a:p>
          <a:p>
            <a:pPr marL="0" indent="0">
              <a:buNone/>
            </a:pPr>
            <a:endParaRPr lang="en-CA" dirty="0" smtClean="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572374" y="1313411"/>
            <a:ext cx="3251537" cy="4630189"/>
          </a:xfrm>
        </p:spPr>
      </p:pic>
    </p:spTree>
    <p:extLst>
      <p:ext uri="{BB962C8B-B14F-4D97-AF65-F5344CB8AC3E}">
        <p14:creationId xmlns:p14="http://schemas.microsoft.com/office/powerpoint/2010/main" val="98846548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240" y="1047006"/>
            <a:ext cx="5038898" cy="1293028"/>
          </a:xfrm>
        </p:spPr>
        <p:txBody>
          <a:bodyPr/>
          <a:lstStyle/>
          <a:p>
            <a:r>
              <a:rPr lang="en-CA" dirty="0" err="1" smtClean="0"/>
              <a:t>Mens</a:t>
            </a:r>
            <a:r>
              <a:rPr lang="en-CA" dirty="0" smtClean="0"/>
              <a:t> traditional</a:t>
            </a:r>
            <a:endParaRPr lang="en-CA" dirty="0"/>
          </a:p>
        </p:txBody>
      </p:sp>
      <p:sp>
        <p:nvSpPr>
          <p:cNvPr id="3" name="Content Placeholder 2"/>
          <p:cNvSpPr>
            <a:spLocks noGrp="1"/>
          </p:cNvSpPr>
          <p:nvPr>
            <p:ph sz="half" idx="1"/>
          </p:nvPr>
        </p:nvSpPr>
        <p:spPr>
          <a:xfrm>
            <a:off x="843740" y="2119745"/>
            <a:ext cx="6115397" cy="4405746"/>
          </a:xfrm>
        </p:spPr>
        <p:txBody>
          <a:bodyPr>
            <a:normAutofit fontScale="77500" lnSpcReduction="20000"/>
          </a:bodyPr>
          <a:lstStyle/>
          <a:p>
            <a:r>
              <a:rPr lang="en-CA" dirty="0"/>
              <a:t>Traditional style of dance is one of pride and confidence amongst First Nations men</a:t>
            </a:r>
            <a:r>
              <a:rPr lang="en-CA" dirty="0" smtClean="0"/>
              <a:t>.</a:t>
            </a:r>
          </a:p>
          <a:p>
            <a:r>
              <a:rPr lang="en-CA" dirty="0"/>
              <a:t>The dance depicts the telling of a war story or hunting expedition</a:t>
            </a:r>
            <a:r>
              <a:rPr lang="en-CA" dirty="0" smtClean="0"/>
              <a:t>.</a:t>
            </a:r>
          </a:p>
          <a:p>
            <a:r>
              <a:rPr lang="en-CA" dirty="0"/>
              <a:t>The </a:t>
            </a:r>
            <a:r>
              <a:rPr lang="en-CA" dirty="0" smtClean="0"/>
              <a:t>outfit consists </a:t>
            </a:r>
            <a:r>
              <a:rPr lang="en-CA" dirty="0"/>
              <a:t>of beaded vests, war shields and porcupine roaches. A single, circular bustle made of eagle feathers is worn on the back. Most dancers carry some sort of staff or dancing stick. </a:t>
            </a:r>
            <a:endParaRPr lang="en-CA" dirty="0" smtClean="0"/>
          </a:p>
          <a:p>
            <a:r>
              <a:rPr lang="en-CA" dirty="0" smtClean="0"/>
              <a:t>While </a:t>
            </a:r>
            <a:r>
              <a:rPr lang="en-CA" dirty="0"/>
              <a:t>the dancers are dancing, they appear to be strong, bold warriors. They tell a complete story that can be seen in their dance steps as they bend low to the ground and peer cautiously about. The process is repeated as an on-going hunt. The completion of the successful hunt is demonstrated as they move in for the kill</a:t>
            </a:r>
            <a:r>
              <a:rPr lang="en-CA" dirty="0" smtClean="0"/>
              <a:t>.</a:t>
            </a:r>
            <a:endParaRPr lang="en-CA" dirty="0"/>
          </a:p>
          <a:p>
            <a:r>
              <a:rPr lang="en-CA" dirty="0"/>
              <a:t>Traditional dancers never dance backwards as they perform, as this would be perceived as retreat</a:t>
            </a:r>
            <a:r>
              <a:rPr lang="en-CA" dirty="0" smtClean="0"/>
              <a:t>.</a:t>
            </a:r>
          </a:p>
          <a:p>
            <a:r>
              <a:rPr lang="en-CA" dirty="0">
                <a:hlinkClick r:id="rId2"/>
              </a:rPr>
              <a:t>https://</a:t>
            </a:r>
            <a:r>
              <a:rPr lang="en-CA" dirty="0" smtClean="0">
                <a:hlinkClick r:id="rId2"/>
              </a:rPr>
              <a:t>www.youtube.com/watch?v=MEnYkp0bCIg</a:t>
            </a:r>
            <a:endParaRPr lang="en-CA" dirty="0" smtClean="0"/>
          </a:p>
          <a:p>
            <a:endParaRPr lang="en-CA"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396844" y="1119619"/>
            <a:ext cx="3334888" cy="5098620"/>
          </a:xfrm>
        </p:spPr>
      </p:pic>
    </p:spTree>
    <p:extLst>
      <p:ext uri="{BB962C8B-B14F-4D97-AF65-F5344CB8AC3E}">
        <p14:creationId xmlns:p14="http://schemas.microsoft.com/office/powerpoint/2010/main" val="20532206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88" y="1063631"/>
            <a:ext cx="5944985" cy="1293028"/>
          </a:xfrm>
        </p:spPr>
        <p:txBody>
          <a:bodyPr/>
          <a:lstStyle/>
          <a:p>
            <a:r>
              <a:rPr lang="en-CA" dirty="0" err="1" smtClean="0"/>
              <a:t>Mens</a:t>
            </a:r>
            <a:r>
              <a:rPr lang="en-CA" dirty="0" smtClean="0"/>
              <a:t> chicken dance</a:t>
            </a:r>
            <a:endParaRPr lang="en-CA" dirty="0"/>
          </a:p>
        </p:txBody>
      </p:sp>
      <p:sp>
        <p:nvSpPr>
          <p:cNvPr id="3" name="Content Placeholder 2"/>
          <p:cNvSpPr>
            <a:spLocks noGrp="1"/>
          </p:cNvSpPr>
          <p:nvPr>
            <p:ph sz="half" idx="1"/>
          </p:nvPr>
        </p:nvSpPr>
        <p:spPr>
          <a:xfrm>
            <a:off x="685800" y="2193925"/>
            <a:ext cx="5334000" cy="3699799"/>
          </a:xfrm>
        </p:spPr>
        <p:txBody>
          <a:bodyPr>
            <a:normAutofit fontScale="70000" lnSpcReduction="20000"/>
          </a:bodyPr>
          <a:lstStyle/>
          <a:p>
            <a:r>
              <a:rPr lang="en-CA" dirty="0" smtClean="0"/>
              <a:t>Originated in the Blackfoot territory, which we currently reside on. It is one of the oldest forms of dancing.</a:t>
            </a:r>
          </a:p>
          <a:p>
            <a:r>
              <a:rPr lang="en-CA" dirty="0"/>
              <a:t>A</a:t>
            </a:r>
            <a:r>
              <a:rPr lang="en-CA" dirty="0" smtClean="0"/>
              <a:t> story told about the Chicken Dance is, long </a:t>
            </a:r>
            <a:r>
              <a:rPr lang="en-CA" dirty="0"/>
              <a:t>ago there was a young </a:t>
            </a:r>
            <a:r>
              <a:rPr lang="en-CA" dirty="0" smtClean="0"/>
              <a:t>man hunting for </a:t>
            </a:r>
            <a:r>
              <a:rPr lang="en-CA" dirty="0"/>
              <a:t>his family. He heard a noise in the </a:t>
            </a:r>
            <a:r>
              <a:rPr lang="en-CA" dirty="0" smtClean="0"/>
              <a:t>distance and got </a:t>
            </a:r>
            <a:r>
              <a:rPr lang="en-CA" dirty="0"/>
              <a:t>very curious </a:t>
            </a:r>
            <a:r>
              <a:rPr lang="en-CA" dirty="0" smtClean="0"/>
              <a:t>so he followed the sound</a:t>
            </a:r>
            <a:r>
              <a:rPr lang="en-CA" dirty="0"/>
              <a:t>. As he approached the sound he saw these prairie chickens dancing in the tall grass. He took his bow and arrow and </a:t>
            </a:r>
            <a:r>
              <a:rPr lang="en-CA" dirty="0" smtClean="0"/>
              <a:t>shot one </a:t>
            </a:r>
            <a:r>
              <a:rPr lang="en-CA" dirty="0"/>
              <a:t>of </a:t>
            </a:r>
            <a:r>
              <a:rPr lang="en-CA" dirty="0" smtClean="0"/>
              <a:t>the </a:t>
            </a:r>
            <a:r>
              <a:rPr lang="en-CA" dirty="0"/>
              <a:t>birds. </a:t>
            </a:r>
            <a:r>
              <a:rPr lang="en-CA" dirty="0" smtClean="0"/>
              <a:t>After the man's </a:t>
            </a:r>
            <a:r>
              <a:rPr lang="en-CA" dirty="0"/>
              <a:t>family was done eating their dinner, they went to lay their heads down for the night. When this man was sleeping he had a dream that this prairie chicken spirit came to him and asked him "Why did you kill me? </a:t>
            </a:r>
            <a:r>
              <a:rPr lang="en-CA" dirty="0" smtClean="0"/>
              <a:t>were </a:t>
            </a:r>
            <a:r>
              <a:rPr lang="en-CA" dirty="0"/>
              <a:t>doing a sacred dance of my people". The man replied </a:t>
            </a:r>
            <a:r>
              <a:rPr lang="en-CA" dirty="0" smtClean="0"/>
              <a:t>and said that </a:t>
            </a:r>
            <a:r>
              <a:rPr lang="en-CA" dirty="0"/>
              <a:t>he needed to feed his family. The prairie chicken had honored this </a:t>
            </a:r>
            <a:r>
              <a:rPr lang="en-CA" dirty="0" smtClean="0"/>
              <a:t>and so he </a:t>
            </a:r>
            <a:r>
              <a:rPr lang="en-CA" dirty="0"/>
              <a:t>told this man that he was going to teach him the sacred dance of his </a:t>
            </a:r>
            <a:r>
              <a:rPr lang="en-CA" dirty="0" smtClean="0"/>
              <a:t>people and that he must go out and teach it to others.</a:t>
            </a:r>
          </a:p>
          <a:p>
            <a:r>
              <a:rPr lang="en-CA" dirty="0">
                <a:hlinkClick r:id="rId2"/>
              </a:rPr>
              <a:t>https://</a:t>
            </a:r>
            <a:r>
              <a:rPr lang="en-CA" dirty="0" smtClean="0">
                <a:hlinkClick r:id="rId2"/>
              </a:rPr>
              <a:t>www.youtube.com/watch?v=gi71kz-3I9o</a:t>
            </a:r>
            <a:endParaRPr lang="en-CA" dirty="0" smtClean="0"/>
          </a:p>
          <a:p>
            <a:endParaRPr lang="en-CA"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7879"/>
          <a:stretch/>
        </p:blipFill>
        <p:spPr>
          <a:xfrm>
            <a:off x="7707787" y="802547"/>
            <a:ext cx="3431268" cy="5091177"/>
          </a:xfrm>
          <a:prstGeom prst="rect">
            <a:avLst/>
          </a:prstGeom>
        </p:spPr>
      </p:pic>
    </p:spTree>
    <p:extLst>
      <p:ext uri="{BB962C8B-B14F-4D97-AF65-F5344CB8AC3E}">
        <p14:creationId xmlns:p14="http://schemas.microsoft.com/office/powerpoint/2010/main" val="414813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9788" y="1132169"/>
            <a:ext cx="5412971" cy="1293028"/>
          </a:xfrm>
        </p:spPr>
        <p:txBody>
          <a:bodyPr/>
          <a:lstStyle/>
          <a:p>
            <a:r>
              <a:rPr lang="en-CA" dirty="0" err="1" smtClean="0"/>
              <a:t>Mens</a:t>
            </a:r>
            <a:r>
              <a:rPr lang="en-CA" dirty="0" smtClean="0"/>
              <a:t> fancy dance</a:t>
            </a:r>
            <a:endParaRPr lang="en-CA" dirty="0"/>
          </a:p>
        </p:txBody>
      </p:sp>
      <p:sp>
        <p:nvSpPr>
          <p:cNvPr id="3" name="Content Placeholder 2"/>
          <p:cNvSpPr>
            <a:spLocks noGrp="1"/>
          </p:cNvSpPr>
          <p:nvPr>
            <p:ph sz="half" idx="1"/>
          </p:nvPr>
        </p:nvSpPr>
        <p:spPr/>
        <p:txBody>
          <a:bodyPr>
            <a:normAutofit fontScale="77500" lnSpcReduction="20000"/>
          </a:bodyPr>
          <a:lstStyle/>
          <a:p>
            <a:r>
              <a:rPr lang="en-CA" dirty="0"/>
              <a:t>The origination of this </a:t>
            </a:r>
            <a:r>
              <a:rPr lang="en-CA" dirty="0" smtClean="0"/>
              <a:t>dance came from the Southern tribes in Oklahoma, USA and </a:t>
            </a:r>
            <a:r>
              <a:rPr lang="en-CA" dirty="0"/>
              <a:t>was for the purpose of entertainment</a:t>
            </a:r>
            <a:r>
              <a:rPr lang="en-CA" dirty="0" smtClean="0"/>
              <a:t>.</a:t>
            </a:r>
          </a:p>
          <a:p>
            <a:r>
              <a:rPr lang="en-CA" dirty="0"/>
              <a:t>The bright colours of the outfits and the fast moves of the dancers provide an entertaining sight for onlookers. Men's Fancy dancers wear two brightly coloured bustles on their backs. Some dancers choose to make their bustles out of man-made feathers while others choose eagle feathers</a:t>
            </a:r>
            <a:r>
              <a:rPr lang="en-CA" dirty="0" smtClean="0"/>
              <a:t>.</a:t>
            </a:r>
          </a:p>
          <a:p>
            <a:r>
              <a:rPr lang="en-CA" dirty="0"/>
              <a:t>The Men's Fancy Dance is, in many respects, a test of a dancer's endurance. A dancer must be physically fit and well-coordinated because the dance requires a great deal of muscle control. It also permits the dancers to display highly complex dance steps and body movements</a:t>
            </a:r>
            <a:r>
              <a:rPr lang="en-CA" dirty="0" smtClean="0"/>
              <a:t>.</a:t>
            </a:r>
          </a:p>
          <a:p>
            <a:r>
              <a:rPr lang="en-CA" dirty="0">
                <a:hlinkClick r:id="rId2"/>
              </a:rPr>
              <a:t>https://</a:t>
            </a:r>
            <a:r>
              <a:rPr lang="en-CA" dirty="0" smtClean="0">
                <a:hlinkClick r:id="rId2"/>
              </a:rPr>
              <a:t>www.youtube.com/watch?v=Y8eHtV7_COo</a:t>
            </a:r>
            <a:endParaRPr lang="en-CA" dirty="0" smtClean="0"/>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25111" y="839287"/>
            <a:ext cx="3605877" cy="5379397"/>
          </a:xfrm>
        </p:spPr>
      </p:pic>
    </p:spTree>
    <p:extLst>
      <p:ext uri="{BB962C8B-B14F-4D97-AF65-F5344CB8AC3E}">
        <p14:creationId xmlns:p14="http://schemas.microsoft.com/office/powerpoint/2010/main" val="23256521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3741" y="1071944"/>
            <a:ext cx="7995458" cy="1293028"/>
          </a:xfrm>
        </p:spPr>
        <p:txBody>
          <a:bodyPr/>
          <a:lstStyle/>
          <a:p>
            <a:r>
              <a:rPr lang="en-CA" dirty="0" err="1" smtClean="0"/>
              <a:t>Womens</a:t>
            </a:r>
            <a:r>
              <a:rPr lang="en-CA" dirty="0" smtClean="0"/>
              <a:t> jingle dress dance</a:t>
            </a:r>
            <a:endParaRPr lang="en-CA" dirty="0"/>
          </a:p>
        </p:txBody>
      </p:sp>
      <p:sp>
        <p:nvSpPr>
          <p:cNvPr id="3" name="Content Placeholder 2"/>
          <p:cNvSpPr>
            <a:spLocks noGrp="1"/>
          </p:cNvSpPr>
          <p:nvPr>
            <p:ph sz="half" idx="1"/>
          </p:nvPr>
        </p:nvSpPr>
        <p:spPr>
          <a:xfrm>
            <a:off x="685799" y="2194559"/>
            <a:ext cx="6754091" cy="4173309"/>
          </a:xfrm>
        </p:spPr>
        <p:txBody>
          <a:bodyPr>
            <a:normAutofit fontScale="92500" lnSpcReduction="10000"/>
          </a:bodyPr>
          <a:lstStyle/>
          <a:p>
            <a:r>
              <a:rPr lang="en-CA" dirty="0" smtClean="0"/>
              <a:t>Is a healing dance of the </a:t>
            </a:r>
            <a:r>
              <a:rPr lang="en-CA" dirty="0" err="1" smtClean="0"/>
              <a:t>Ojibwe</a:t>
            </a:r>
            <a:r>
              <a:rPr lang="en-CA" dirty="0" smtClean="0"/>
              <a:t> people. </a:t>
            </a:r>
          </a:p>
          <a:p>
            <a:r>
              <a:rPr lang="en-CA" dirty="0" smtClean="0"/>
              <a:t>A story behind the origin of the Jingle Dress…a man’s daughter was very ill so he sought a vision, in that vision he saw a dress with hundreds of shells/tin cones on it. He was told  his daughter must dance in this dress and she will begin to heal. The man made a dress for his daughter just like the one in his vision and asked her to dance in it. At first she couldn’t and needed assistance but soon after she was able to get the strength to dance on her own.</a:t>
            </a:r>
          </a:p>
          <a:p>
            <a:r>
              <a:rPr lang="en-CA" dirty="0"/>
              <a:t>The jingles are placed close enough so they can hit together, causing a beautiful sound. If one were to close their eyes as the Jingle dancer passes, it would sound as though it were </a:t>
            </a:r>
            <a:r>
              <a:rPr lang="en-CA" dirty="0" smtClean="0"/>
              <a:t>raining.</a:t>
            </a:r>
          </a:p>
          <a:p>
            <a:r>
              <a:rPr lang="en-CA" dirty="0">
                <a:hlinkClick r:id="rId2"/>
              </a:rPr>
              <a:t>https://</a:t>
            </a:r>
            <a:r>
              <a:rPr lang="en-CA" dirty="0" smtClean="0">
                <a:hlinkClick r:id="rId2"/>
              </a:rPr>
              <a:t>www.youtube.com/watch?v=iArcG-S3_QM</a:t>
            </a:r>
            <a:endParaRPr lang="en-CA" dirty="0" smtClean="0"/>
          </a:p>
          <a:p>
            <a:pPr marL="0" indent="0">
              <a:buNone/>
            </a:pPr>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85832" y="2003348"/>
            <a:ext cx="2986968" cy="4364520"/>
          </a:xfrm>
        </p:spPr>
      </p:pic>
    </p:spTree>
    <p:extLst>
      <p:ext uri="{BB962C8B-B14F-4D97-AF65-F5344CB8AC3E}">
        <p14:creationId xmlns:p14="http://schemas.microsoft.com/office/powerpoint/2010/main" val="2317421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015" y="1030380"/>
            <a:ext cx="7964978" cy="1293028"/>
          </a:xfrm>
        </p:spPr>
        <p:txBody>
          <a:bodyPr/>
          <a:lstStyle/>
          <a:p>
            <a:r>
              <a:rPr lang="en-CA" dirty="0" err="1" smtClean="0"/>
              <a:t>Womens</a:t>
            </a:r>
            <a:r>
              <a:rPr lang="en-CA" dirty="0" smtClean="0"/>
              <a:t> traditional dance</a:t>
            </a:r>
            <a:endParaRPr lang="en-CA" dirty="0"/>
          </a:p>
        </p:txBody>
      </p:sp>
      <p:sp>
        <p:nvSpPr>
          <p:cNvPr id="3" name="Content Placeholder 2"/>
          <p:cNvSpPr>
            <a:spLocks noGrp="1"/>
          </p:cNvSpPr>
          <p:nvPr>
            <p:ph sz="half" idx="1"/>
          </p:nvPr>
        </p:nvSpPr>
        <p:spPr>
          <a:xfrm>
            <a:off x="685800" y="2194559"/>
            <a:ext cx="6579524" cy="4024125"/>
          </a:xfrm>
        </p:spPr>
        <p:txBody>
          <a:bodyPr>
            <a:normAutofit fontScale="92500"/>
          </a:bodyPr>
          <a:lstStyle/>
          <a:p>
            <a:r>
              <a:rPr lang="en-CA" dirty="0" smtClean="0"/>
              <a:t>Women’s traditional is </a:t>
            </a:r>
            <a:r>
              <a:rPr lang="en-CA" dirty="0"/>
              <a:t>a very dignified, graceful and modest dance that shows the strength, pride, respect and honour the women carry for their family, relatives and friends</a:t>
            </a:r>
            <a:r>
              <a:rPr lang="en-CA" dirty="0" smtClean="0"/>
              <a:t>.</a:t>
            </a:r>
          </a:p>
          <a:p>
            <a:r>
              <a:rPr lang="en-CA" dirty="0" smtClean="0"/>
              <a:t>Regalia consists of a buckskin dress decorated with beads/shells.</a:t>
            </a:r>
          </a:p>
          <a:p>
            <a:r>
              <a:rPr lang="en-CA" dirty="0" smtClean="0"/>
              <a:t>Women usually carry a fan </a:t>
            </a:r>
            <a:r>
              <a:rPr lang="en-CA" dirty="0"/>
              <a:t>made of eagle feathers. On the down beats or honour beats of the song, the women may raise their fan gracefully to show respect and honour as they </a:t>
            </a:r>
            <a:r>
              <a:rPr lang="en-CA" dirty="0" smtClean="0"/>
              <a:t>dance</a:t>
            </a:r>
          </a:p>
          <a:p>
            <a:r>
              <a:rPr lang="en-CA" dirty="0">
                <a:hlinkClick r:id="rId2"/>
              </a:rPr>
              <a:t>https://www.youtube.com/watch?v=lRiKl3__-</a:t>
            </a:r>
            <a:r>
              <a:rPr lang="en-CA" dirty="0" smtClean="0">
                <a:hlinkClick r:id="rId2"/>
              </a:rPr>
              <a:t>98</a:t>
            </a:r>
            <a:endParaRPr lang="en-CA" dirty="0" smtClean="0"/>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721722" y="1977592"/>
            <a:ext cx="3043259" cy="4512945"/>
          </a:xfrm>
        </p:spPr>
      </p:pic>
    </p:spTree>
    <p:extLst>
      <p:ext uri="{BB962C8B-B14F-4D97-AF65-F5344CB8AC3E}">
        <p14:creationId xmlns:p14="http://schemas.microsoft.com/office/powerpoint/2010/main" val="19641185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19483"/>
            <a:ext cx="8164484" cy="1293028"/>
          </a:xfrm>
        </p:spPr>
        <p:txBody>
          <a:bodyPr/>
          <a:lstStyle/>
          <a:p>
            <a:r>
              <a:rPr lang="en-CA" dirty="0" err="1" smtClean="0"/>
              <a:t>Womens</a:t>
            </a:r>
            <a:r>
              <a:rPr lang="en-CA" dirty="0" smtClean="0"/>
              <a:t> fancy shawl dance</a:t>
            </a:r>
            <a:endParaRPr lang="en-CA" dirty="0"/>
          </a:p>
        </p:txBody>
      </p:sp>
      <p:sp>
        <p:nvSpPr>
          <p:cNvPr id="3" name="Content Placeholder 2"/>
          <p:cNvSpPr>
            <a:spLocks noGrp="1"/>
          </p:cNvSpPr>
          <p:nvPr>
            <p:ph sz="half" idx="1"/>
          </p:nvPr>
        </p:nvSpPr>
        <p:spPr>
          <a:xfrm>
            <a:off x="685799" y="2194559"/>
            <a:ext cx="5497483" cy="4024125"/>
          </a:xfrm>
        </p:spPr>
        <p:txBody>
          <a:bodyPr>
            <a:normAutofit fontScale="92500" lnSpcReduction="20000"/>
          </a:bodyPr>
          <a:lstStyle/>
          <a:p>
            <a:r>
              <a:rPr lang="en-CA" dirty="0"/>
              <a:t>This dance symbolizes the life of a </a:t>
            </a:r>
            <a:r>
              <a:rPr lang="en-CA" dirty="0" smtClean="0"/>
              <a:t>butterfly; displaying beauty and grace.</a:t>
            </a:r>
          </a:p>
          <a:p>
            <a:r>
              <a:rPr lang="en-CA" dirty="0" smtClean="0"/>
              <a:t>It </a:t>
            </a:r>
            <a:r>
              <a:rPr lang="en-CA" dirty="0"/>
              <a:t>is in the movement of her body while she dances and the lightness of her dance steps that makes the butterfly come to life. A fancy shawl dancer dances to a fast drum beat as do the men's fancy dancers. A dancer shows gracefulness, endurance and agility as she moves in perfect beat with the drum. While she dances, her shawl sways and swirls in perfect harmony with her body; a butterfly flitting ever so delicately about the dance arena</a:t>
            </a:r>
            <a:r>
              <a:rPr lang="en-CA" dirty="0" smtClean="0"/>
              <a:t>.</a:t>
            </a:r>
          </a:p>
          <a:p>
            <a:r>
              <a:rPr lang="en-CA" dirty="0">
                <a:hlinkClick r:id="rId2"/>
              </a:rPr>
              <a:t>https://</a:t>
            </a:r>
            <a:r>
              <a:rPr lang="en-CA" dirty="0" smtClean="0">
                <a:hlinkClick r:id="rId2"/>
              </a:rPr>
              <a:t>www.youtube.com/watch?v=5StSRU9Oc2w</a:t>
            </a:r>
            <a:endParaRPr lang="en-CA" dirty="0" smtClean="0"/>
          </a:p>
          <a:p>
            <a:endParaRPr lang="en-CA"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83283" y="1950450"/>
            <a:ext cx="5504411" cy="3908132"/>
          </a:xfrm>
        </p:spPr>
      </p:pic>
    </p:spTree>
    <p:extLst>
      <p:ext uri="{BB962C8B-B14F-4D97-AF65-F5344CB8AC3E}">
        <p14:creationId xmlns:p14="http://schemas.microsoft.com/office/powerpoint/2010/main" val="2541113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760</TotalTime>
  <Words>1063</Words>
  <Application>Microsoft Macintosh PowerPoint</Application>
  <PresentationFormat>Custom</PresentationFormat>
  <Paragraphs>52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Vapor Trail</vt:lpstr>
      <vt:lpstr> Powwow dances</vt:lpstr>
      <vt:lpstr>What is a powwow?</vt:lpstr>
      <vt:lpstr>Mens grass dance</vt:lpstr>
      <vt:lpstr>Mens traditional</vt:lpstr>
      <vt:lpstr>Mens chicken dance</vt:lpstr>
      <vt:lpstr>Mens fancy dance</vt:lpstr>
      <vt:lpstr>Womens jingle dress dance</vt:lpstr>
      <vt:lpstr>Womens traditional dance</vt:lpstr>
      <vt:lpstr>Womens fancy shawl dance</vt:lpstr>
      <vt:lpstr>Hoop Dance</vt:lpstr>
      <vt:lpstr>Round dance</vt:lpstr>
    </vt:vector>
  </TitlesOfParts>
  <Company>Lethbridge School District $51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 Wells</dc:creator>
  <cp:lastModifiedBy>Olu Awosoga</cp:lastModifiedBy>
  <cp:revision>28</cp:revision>
  <dcterms:created xsi:type="dcterms:W3CDTF">2015-05-05T16:06:32Z</dcterms:created>
  <dcterms:modified xsi:type="dcterms:W3CDTF">2019-07-18T16:01:34Z</dcterms:modified>
</cp:coreProperties>
</file>